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290" r:id="rId3"/>
    <p:sldId id="257" r:id="rId4"/>
    <p:sldId id="294" r:id="rId5"/>
    <p:sldId id="276" r:id="rId6"/>
    <p:sldId id="258" r:id="rId7"/>
    <p:sldId id="273" r:id="rId8"/>
    <p:sldId id="260" r:id="rId9"/>
    <p:sldId id="291" r:id="rId10"/>
    <p:sldId id="277" r:id="rId11"/>
    <p:sldId id="261" r:id="rId12"/>
    <p:sldId id="262" r:id="rId13"/>
    <p:sldId id="296" r:id="rId14"/>
    <p:sldId id="298" r:id="rId15"/>
    <p:sldId id="292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9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7892" y="1823091"/>
            <a:ext cx="2111832" cy="461665"/>
            <a:chOff x="1230086" y="1785257"/>
            <a:chExt cx="2111832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54243" y="1816753"/>
            <a:ext cx="1796143" cy="461665"/>
            <a:chOff x="1230086" y="1785257"/>
            <a:chExt cx="1796143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37323" y="1816753"/>
            <a:ext cx="2013849" cy="461665"/>
            <a:chOff x="1230086" y="1785257"/>
            <a:chExt cx="2013849" cy="461665"/>
          </a:xfrm>
        </p:grpSpPr>
        <p:sp>
          <p:nvSpPr>
            <p:cNvPr id="47" name="TextBox 4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95671" y="2367814"/>
            <a:ext cx="7490705" cy="461665"/>
            <a:chOff x="-59760" y="2142097"/>
            <a:chExt cx="7490705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8779" y="2845872"/>
            <a:ext cx="1796143" cy="461665"/>
            <a:chOff x="1230086" y="1785257"/>
            <a:chExt cx="1796143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28117" y="2839534"/>
            <a:ext cx="2060860" cy="461665"/>
            <a:chOff x="1230086" y="1785257"/>
            <a:chExt cx="2060860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856917" y="2839534"/>
            <a:ext cx="3133472" cy="461665"/>
            <a:chOff x="1230086" y="1785257"/>
            <a:chExt cx="3133472" cy="461665"/>
          </a:xfrm>
        </p:grpSpPr>
        <p:sp>
          <p:nvSpPr>
            <p:cNvPr id="61" name="TextBox 6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Less than one hour.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5670" y="3379707"/>
            <a:ext cx="7611896" cy="470318"/>
            <a:chOff x="-66290" y="4026312"/>
            <a:chExt cx="7611896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16120" y="3924065"/>
            <a:ext cx="3374583" cy="461665"/>
            <a:chOff x="1230086" y="1785257"/>
            <a:chExt cx="3374583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212874" y="3917727"/>
            <a:ext cx="3002378" cy="461665"/>
            <a:chOff x="1230086" y="1785257"/>
            <a:chExt cx="3002378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848415" y="3909074"/>
            <a:ext cx="2333698" cy="461665"/>
            <a:chOff x="1230086" y="1785257"/>
            <a:chExt cx="2333698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84527" y="4520982"/>
            <a:ext cx="7336597" cy="470318"/>
            <a:chOff x="-88319" y="3312302"/>
            <a:chExt cx="7336597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2863" y="5021602"/>
            <a:ext cx="2688784" cy="461665"/>
            <a:chOff x="1230086" y="1785257"/>
            <a:chExt cx="2688784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15219" y="5004640"/>
            <a:ext cx="2172168" cy="461665"/>
            <a:chOff x="1230086" y="1785257"/>
            <a:chExt cx="2172168" cy="461665"/>
          </a:xfrm>
        </p:grpSpPr>
        <p:sp>
          <p:nvSpPr>
            <p:cNvPr id="86" name="TextBox 8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857017" y="5021601"/>
            <a:ext cx="1544574" cy="461665"/>
            <a:chOff x="1230086" y="1785257"/>
            <a:chExt cx="1544574" cy="461665"/>
          </a:xfrm>
        </p:grpSpPr>
        <p:sp>
          <p:nvSpPr>
            <p:cNvPr id="89" name="TextBox 8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85046" y="1333095"/>
            <a:ext cx="7681275" cy="494392"/>
            <a:chOff x="-44256" y="1230020"/>
            <a:chExt cx="7681275" cy="494392"/>
          </a:xfrm>
        </p:grpSpPr>
        <p:sp>
          <p:nvSpPr>
            <p:cNvPr id="94" name="TextBox 9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much do you like watching TV?</a:t>
              </a:r>
              <a:endParaRPr lang="en-US" sz="2400" i="1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95412" y="5609554"/>
            <a:ext cx="6891306" cy="470318"/>
            <a:chOff x="-88320" y="3312302"/>
            <a:chExt cx="6891306" cy="470318"/>
          </a:xfrm>
        </p:grpSpPr>
        <p:sp>
          <p:nvSpPr>
            <p:cNvPr id="99" name="TextBox 98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33749" y="6110174"/>
            <a:ext cx="2688784" cy="461665"/>
            <a:chOff x="1230086" y="1785257"/>
            <a:chExt cx="2688784" cy="461665"/>
          </a:xfrm>
        </p:grpSpPr>
        <p:sp>
          <p:nvSpPr>
            <p:cNvPr id="102" name="TextBox 10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226105" y="6093212"/>
            <a:ext cx="1935314" cy="461665"/>
            <a:chOff x="1230086" y="1785257"/>
            <a:chExt cx="1935314" cy="461665"/>
          </a:xfrm>
        </p:grpSpPr>
        <p:sp>
          <p:nvSpPr>
            <p:cNvPr id="105" name="TextBox 10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867903" y="6110173"/>
            <a:ext cx="2222770" cy="461665"/>
            <a:chOff x="1230086" y="1785257"/>
            <a:chExt cx="2222770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454679F-DD29-490E-AA24-C26ABDA8355F}"/>
              </a:ext>
            </a:extLst>
          </p:cNvPr>
          <p:cNvSpPr/>
          <p:nvPr/>
        </p:nvSpPr>
        <p:spPr>
          <a:xfrm>
            <a:off x="637313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37B0EAC1-5979-4575-8425-530D522A7380}"/>
              </a:ext>
            </a:extLst>
          </p:cNvPr>
          <p:cNvSpPr/>
          <p:nvPr/>
        </p:nvSpPr>
        <p:spPr>
          <a:xfrm>
            <a:off x="3237318" y="183639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E945C634-466C-44DB-8236-5A7AD6A95B3A}"/>
              </a:ext>
            </a:extLst>
          </p:cNvPr>
          <p:cNvSpPr/>
          <p:nvPr/>
        </p:nvSpPr>
        <p:spPr>
          <a:xfrm>
            <a:off x="5857800" y="180044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388E2BC2-671B-4214-AD24-74073A3C4FB7}"/>
              </a:ext>
            </a:extLst>
          </p:cNvPr>
          <p:cNvSpPr/>
          <p:nvPr/>
        </p:nvSpPr>
        <p:spPr>
          <a:xfrm>
            <a:off x="3209015" y="285229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3A04DE28-C415-4D91-B34E-324A045BB387}"/>
              </a:ext>
            </a:extLst>
          </p:cNvPr>
          <p:cNvSpPr/>
          <p:nvPr/>
        </p:nvSpPr>
        <p:spPr>
          <a:xfrm>
            <a:off x="5848415" y="282515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2898BC5E-36E7-48B7-ACA4-71633B5EC39A}"/>
              </a:ext>
            </a:extLst>
          </p:cNvPr>
          <p:cNvSpPr/>
          <p:nvPr/>
        </p:nvSpPr>
        <p:spPr>
          <a:xfrm>
            <a:off x="626221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C8E0A70C-5942-45EA-9AED-E9F52B06E5FE}"/>
              </a:ext>
            </a:extLst>
          </p:cNvPr>
          <p:cNvSpPr/>
          <p:nvPr/>
        </p:nvSpPr>
        <p:spPr>
          <a:xfrm>
            <a:off x="3197923" y="392089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AC44C3FB-0B3C-456B-98A0-E867F6C951AB}"/>
              </a:ext>
            </a:extLst>
          </p:cNvPr>
          <p:cNvSpPr/>
          <p:nvPr/>
        </p:nvSpPr>
        <p:spPr>
          <a:xfrm>
            <a:off x="5837323" y="389376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AFEAFA99-FC1A-4E31-AEFB-94A98B96D81E}"/>
              </a:ext>
            </a:extLst>
          </p:cNvPr>
          <p:cNvSpPr/>
          <p:nvPr/>
        </p:nvSpPr>
        <p:spPr>
          <a:xfrm>
            <a:off x="618841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9DD32948-8037-4029-B747-8370630F1E8D}"/>
              </a:ext>
            </a:extLst>
          </p:cNvPr>
          <p:cNvSpPr/>
          <p:nvPr/>
        </p:nvSpPr>
        <p:spPr>
          <a:xfrm>
            <a:off x="3209015" y="503977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880EE1B7-7F15-4DA7-89E2-8889324FC2F0}"/>
              </a:ext>
            </a:extLst>
          </p:cNvPr>
          <p:cNvSpPr/>
          <p:nvPr/>
        </p:nvSpPr>
        <p:spPr>
          <a:xfrm>
            <a:off x="5848415" y="501263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D0DBFB3D-03DA-4BDD-A4A1-971594B1E389}"/>
              </a:ext>
            </a:extLst>
          </p:cNvPr>
          <p:cNvSpPr/>
          <p:nvPr/>
        </p:nvSpPr>
        <p:spPr>
          <a:xfrm>
            <a:off x="638329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D8B7632D-C01E-4064-ACAC-D448F69CC882}"/>
              </a:ext>
            </a:extLst>
          </p:cNvPr>
          <p:cNvSpPr/>
          <p:nvPr/>
        </p:nvSpPr>
        <p:spPr>
          <a:xfrm>
            <a:off x="3228503" y="6145516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6354B108-9AB1-40A2-AA77-CC33E8D696CE}"/>
              </a:ext>
            </a:extLst>
          </p:cNvPr>
          <p:cNvSpPr/>
          <p:nvPr/>
        </p:nvSpPr>
        <p:spPr>
          <a:xfrm>
            <a:off x="5867903" y="611838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FFB87242-C53A-4839-9858-A8079D9EE192}"/>
              </a:ext>
            </a:extLst>
          </p:cNvPr>
          <p:cNvSpPr/>
          <p:nvPr/>
        </p:nvSpPr>
        <p:spPr>
          <a:xfrm>
            <a:off x="633749" y="183693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5" animBg="1"/>
      <p:bldP spid="77" grpId="0" animBg="1"/>
      <p:bldP spid="77" grpId="1" animBg="1"/>
      <p:bldP spid="77" grpId="2" animBg="1"/>
      <p:bldP spid="77" grpId="3" animBg="1"/>
      <p:bldP spid="77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91" grpId="0" animBg="1"/>
      <p:bldP spid="91" grpId="1" animBg="1"/>
      <p:bldP spid="91" grpId="2" animBg="1"/>
      <p:bldP spid="91" grpId="3" animBg="1"/>
      <p:bldP spid="91" grpId="5" animBg="1"/>
      <p:bldP spid="93" grpId="0" animBg="1"/>
      <p:bldP spid="93" grpId="1" animBg="1"/>
      <p:bldP spid="93" grpId="2" animBg="1"/>
      <p:bldP spid="93" grpId="3" animBg="1"/>
      <p:bldP spid="93" grpId="5" animBg="1"/>
      <p:bldP spid="96" grpId="0" animBg="1"/>
      <p:bldP spid="96" grpId="1" animBg="1"/>
      <p:bldP spid="96" grpId="2" animBg="1"/>
      <p:bldP spid="96" grpId="3" animBg="1"/>
      <p:bldP spid="96" grpId="4" animBg="1"/>
      <p:bldP spid="98" grpId="0" animBg="1"/>
      <p:bldP spid="98" grpId="1" animBg="1"/>
      <p:bldP spid="98" grpId="2" animBg="1"/>
      <p:bldP spid="98" grpId="3" animBg="1"/>
      <p:bldP spid="98" grpId="4" animBg="1"/>
      <p:bldP spid="110" grpId="0" animBg="1"/>
      <p:bldP spid="110" grpId="1" animBg="1"/>
      <p:bldP spid="110" grpId="2" animBg="1"/>
      <p:bldP spid="110" grpId="3" animBg="1"/>
      <p:bldP spid="110" grpId="4" animBg="1"/>
      <p:bldP spid="111" grpId="0" animBg="1"/>
      <p:bldP spid="111" grpId="1" animBg="1"/>
      <p:bldP spid="111" grpId="2" animBg="1"/>
      <p:bldP spid="111" grpId="3" animBg="1"/>
      <p:bldP spid="111" grpId="4" animBg="1"/>
      <p:bldP spid="112" grpId="0" animBg="1"/>
      <p:bldP spid="112" grpId="1" animBg="1"/>
      <p:bldP spid="112" grpId="2" animBg="1"/>
      <p:bldP spid="112" grpId="3" animBg="1"/>
      <p:bldP spid="112" grpId="4" animBg="1"/>
      <p:bldP spid="113" grpId="0" animBg="1"/>
      <p:bldP spid="113" grpId="1" animBg="1"/>
      <p:bldP spid="113" grpId="2" animBg="1"/>
      <p:bldP spid="113" grpId="3" animBg="1"/>
      <p:bldP spid="113" grpId="4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5" grpId="3" animBg="1"/>
      <p:bldP spid="115" grpId="4" animBg="1"/>
      <p:bldP spid="116" grpId="0" animBg="1"/>
      <p:bldP spid="116" grpId="1" animBg="1"/>
      <p:bldP spid="116" grpId="2" animBg="1"/>
      <p:bldP spid="116" grpId="3" animBg="1"/>
      <p:bldP spid="116" grpId="4" animBg="1"/>
      <p:bldP spid="117" grpId="0" animBg="1"/>
      <p:bldP spid="117" grpId="1" animBg="1"/>
      <p:bldP spid="117" grpId="2" animBg="1"/>
      <p:bldP spid="117" grpId="3" animBg="1"/>
      <p:bldP spid="117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0183" y="1183679"/>
            <a:ext cx="8653859" cy="5699640"/>
            <a:chOff x="193701" y="1590291"/>
            <a:chExt cx="8653859" cy="5137079"/>
          </a:xfrm>
        </p:grpSpPr>
        <p:sp>
          <p:nvSpPr>
            <p:cNvPr id="26" name="Rounded Rectangle 2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1226712" y="204489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26712" y="295672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26712" y="391308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26712" y="482491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26712" y="564707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26712" y="655890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2. Write a short description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8915400" cy="5308519"/>
          </a:xfrm>
        </p:spPr>
      </p:pic>
    </p:spTree>
    <p:extLst>
      <p:ext uri="{BB962C8B-B14F-4D97-AF65-F5344CB8AC3E}">
        <p14:creationId xmlns:p14="http://schemas.microsoft.com/office/powerpoint/2010/main" val="4938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609600" y="1219550"/>
            <a:ext cx="8001000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cs typeface="Arial" panose="020B0604020202020204" pitchFamily="34" charset="0"/>
              </a:rPr>
              <a:t>I do not watch much TV. I only spend one or two hours a day watching TV. I spend most of my free time on outdoor activities. I usually watch the VTV news on VTV 1 channel. I usually turn off the TV when I do not watch it. I think I have good TV watching habits.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0"/>
            <a:ext cx="4047903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tabLst>
                <a:tab pos="2095500" algn="l"/>
              </a:tabLst>
              <a:defRPr/>
            </a:pPr>
            <a:r>
              <a:rPr lang="en-US" sz="40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Arial" charset="0"/>
              </a:rPr>
              <a:t>Suggested writing:</a:t>
            </a:r>
          </a:p>
        </p:txBody>
      </p:sp>
    </p:spTree>
    <p:extLst>
      <p:ext uri="{BB962C8B-B14F-4D97-AF65-F5344CB8AC3E}">
        <p14:creationId xmlns:p14="http://schemas.microsoft.com/office/powerpoint/2010/main" val="24557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Assignments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6737" y="2063262"/>
            <a:ext cx="4818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Review vocabulary 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Do EX in part E p.7-8 in WB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93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" y="4176714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8" y="53572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32751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112" y="4202233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689" y="5345495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530070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156901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4145166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00" y="144463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400" b="1" dirty="0" smtClean="0">
                <a:solidFill>
                  <a:srgbClr val="0000FF"/>
                </a:solidFill>
                <a:latin typeface="VNI-Ariston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VNI-Ariston"/>
              </a:rPr>
              <a:t>Satur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VNI-Ariston"/>
              </a:rPr>
              <a:t>day,January</a:t>
            </a:r>
            <a:r>
              <a:rPr lang="en-US" altLang="en-US" sz="4400" b="1" smtClean="0">
                <a:solidFill>
                  <a:srgbClr val="0000FF"/>
                </a:solidFill>
                <a:latin typeface="VNI-Ariston"/>
              </a:rPr>
              <a:t> 22</a:t>
            </a:r>
            <a:r>
              <a:rPr lang="en-US" altLang="en-US" sz="4400" b="1" baseline="30000" smtClean="0">
                <a:solidFill>
                  <a:srgbClr val="0000FF"/>
                </a:solidFill>
                <a:latin typeface="VNI-Ariston"/>
              </a:rPr>
              <a:t>nd</a:t>
            </a:r>
            <a:r>
              <a:rPr lang="en-US" altLang="en-US" sz="4400" b="1" smtClean="0">
                <a:solidFill>
                  <a:srgbClr val="0000FF"/>
                </a:solidFill>
                <a:latin typeface="VNI-Ariston"/>
              </a:rPr>
              <a:t>  </a:t>
            </a:r>
            <a:r>
              <a:rPr lang="en-US" altLang="en-US" sz="4400" b="1" dirty="0" smtClean="0">
                <a:solidFill>
                  <a:srgbClr val="0000FF"/>
                </a:solidFill>
                <a:latin typeface="VNI-Ariston"/>
              </a:rPr>
              <a:t>2022</a:t>
            </a:r>
            <a:endParaRPr lang="en-US" altLang="en-US" sz="4400" b="1" dirty="0">
              <a:solidFill>
                <a:srgbClr val="0000FF"/>
              </a:solidFill>
              <a:latin typeface="VNI-Aristo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6764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Unit 7: Television</a:t>
            </a:r>
          </a:p>
          <a:p>
            <a:r>
              <a:rPr lang="en-US" sz="3600" b="1" dirty="0" smtClean="0"/>
              <a:t>Lesson 6: Skills 2p.13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236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38335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programme.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4291"/>
              </p:ext>
            </p:extLst>
          </p:nvPr>
        </p:nvGraphicFramePr>
        <p:xfrm>
          <a:off x="526475" y="1615212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Green Summer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My</a:t>
                      </a:r>
                      <a:r>
                        <a:rPr lang="en-US" sz="2400" baseline="0" dirty="0"/>
                        <a:t> Childhood</a:t>
                      </a:r>
                      <a:endParaRPr lang="en-US" sz="2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Harry Potter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English and</a:t>
                      </a:r>
                      <a:r>
                        <a:rPr lang="en-US" sz="2400" baseline="0"/>
                        <a:t> Fun</a:t>
                      </a:r>
                      <a:endParaRPr lang="en-US" sz="24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B2_06">
            <a:hlinkClick r:id="" action="ppaction://media"/>
            <a:extLst>
              <a:ext uri="{FF2B5EF4-FFF2-40B4-BE49-F238E27FC236}">
                <a16:creationId xmlns:a16="http://schemas.microsoft.com/office/drawing/2014/main" xmlns="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651" y="441429"/>
            <a:ext cx="487363" cy="487363"/>
          </a:xfrm>
          <a:prstGeom prst="rect">
            <a:avLst/>
          </a:prstGeom>
        </p:spPr>
      </p:pic>
      <p:sp>
        <p:nvSpPr>
          <p:cNvPr id="7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36F960D-923D-46DF-9863-1D3BDE4C87BC}"/>
              </a:ext>
            </a:extLst>
          </p:cNvPr>
          <p:cNvSpPr/>
          <p:nvPr/>
        </p:nvSpPr>
        <p:spPr>
          <a:xfrm>
            <a:off x="3712611" y="631767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DB2D6C-6E1C-4C07-BEEC-ADD7CD8A07AF}"/>
              </a:ext>
            </a:extLst>
          </p:cNvPr>
          <p:cNvSpPr txBox="1"/>
          <p:nvPr/>
        </p:nvSpPr>
        <p:spPr>
          <a:xfrm>
            <a:off x="4718957" y="26415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8C00B3-4F7E-404E-AFA2-BB29B1BD699C}"/>
              </a:ext>
            </a:extLst>
          </p:cNvPr>
          <p:cNvSpPr txBox="1"/>
          <p:nvPr/>
        </p:nvSpPr>
        <p:spPr>
          <a:xfrm>
            <a:off x="6224484" y="345663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B92CFA-01A9-4743-B0C2-4C5B262E8E9A}"/>
              </a:ext>
            </a:extLst>
          </p:cNvPr>
          <p:cNvSpPr txBox="1"/>
          <p:nvPr/>
        </p:nvSpPr>
        <p:spPr>
          <a:xfrm>
            <a:off x="7619175" y="435256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B5C68C-314F-4E65-8F75-9348322B52BF}"/>
              </a:ext>
            </a:extLst>
          </p:cNvPr>
          <p:cNvSpPr txBox="1"/>
          <p:nvPr/>
        </p:nvSpPr>
        <p:spPr>
          <a:xfrm>
            <a:off x="4718957" y="524278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is 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starts at eight o’clock.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7030A0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the story of a country boy and his dog Billy.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On channel 3, you will watch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Children all over the world love this film. If you like to learn English,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you can go to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 on channel 1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It’s at nine o’clock.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06">
            <a:hlinkClick r:id="" action="ppaction://media"/>
            <a:extLst>
              <a:ext uri="{FF2B5EF4-FFF2-40B4-BE49-F238E27FC236}">
                <a16:creationId xmlns:a16="http://schemas.microsoft.com/office/drawing/2014/main" xmlns="" id="{2025D875-68B1-42C4-9A50-9BBE007E07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6378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87925"/>
              </p:ext>
            </p:extLst>
          </p:nvPr>
        </p:nvGraphicFramePr>
        <p:xfrm>
          <a:off x="621723" y="1564409"/>
          <a:ext cx="7900555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Green Summer is a music programme.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B2_07">
            <a:hlinkClick r:id="" action="ppaction://media"/>
            <a:extLst>
              <a:ext uri="{FF2B5EF4-FFF2-40B4-BE49-F238E27FC236}">
                <a16:creationId xmlns:a16="http://schemas.microsoft.com/office/drawing/2014/main" xmlns="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A343CF28-ED11-4E6D-94D1-0601C61B012F}"/>
              </a:ext>
            </a:extLst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36A55C-E3A8-4A61-8E9D-C79CA8B29330}"/>
              </a:ext>
            </a:extLst>
          </p:cNvPr>
          <p:cNvSpPr txBox="1"/>
          <p:nvPr/>
        </p:nvSpPr>
        <p:spPr>
          <a:xfrm>
            <a:off x="7046520" y="24014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856273-A72A-4F00-A7B6-3C32D3FE6608}"/>
              </a:ext>
            </a:extLst>
          </p:cNvPr>
          <p:cNvSpPr txBox="1"/>
          <p:nvPr/>
        </p:nvSpPr>
        <p:spPr>
          <a:xfrm>
            <a:off x="7840847" y="32419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EF1BAF-F97D-4B82-A0A1-D758042FE4F6}"/>
              </a:ext>
            </a:extLst>
          </p:cNvPr>
          <p:cNvSpPr txBox="1"/>
          <p:nvPr/>
        </p:nvSpPr>
        <p:spPr>
          <a:xfrm>
            <a:off x="7046520" y="410579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E900CB-988C-4A70-A7C0-1DD1C8074000}"/>
              </a:ext>
            </a:extLst>
          </p:cNvPr>
          <p:cNvSpPr txBox="1"/>
          <p:nvPr/>
        </p:nvSpPr>
        <p:spPr>
          <a:xfrm>
            <a:off x="7840847" y="505978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805611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Here are some interesting TV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programmes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you. </a:t>
              </a:r>
              <a:r>
                <a:rPr lang="en-US" sz="2800" b="0" i="1" dirty="0">
                  <a:solidFill>
                    <a:srgbClr val="7030A0"/>
                  </a:solidFill>
                  <a:effectLst/>
                  <a:latin typeface="Helvetica Neue"/>
                </a:rPr>
                <a:t>Green Summer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, a music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is on channel 1. It starts at eight o’clock.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My Childhood </a:t>
              </a:r>
              <a:r>
                <a:rPr lang="en-US" sz="2800" b="0" dirty="0">
                  <a:solidFill>
                    <a:srgbClr val="333333"/>
                  </a:solidFill>
                  <a:effectLst/>
                  <a:latin typeface="Helvetica Neue"/>
                </a:rPr>
                <a:t>is on Channel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the story of a country boy and his dog Billy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On channel 3, you will watch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Harry Potter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at 8.30.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Children all over the world love this film.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If you like to learn English, you can go to </a:t>
              </a:r>
              <a:r>
                <a:rPr lang="en-US" sz="2800" b="0" i="1" dirty="0">
                  <a:solidFill>
                    <a:srgbClr val="333333"/>
                  </a:solidFill>
                  <a:effectLst/>
                  <a:latin typeface="Helvetica Neue"/>
                </a:rPr>
                <a:t>English and Fun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 on channel 1.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It’s at nine o’clock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We hope you can choose 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programme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for yourself. Enjoy and have a great time.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07">
            <a:hlinkClick r:id="" action="ppaction://media"/>
            <a:extLst>
              <a:ext uri="{FF2B5EF4-FFF2-40B4-BE49-F238E27FC236}">
                <a16:creationId xmlns:a16="http://schemas.microsoft.com/office/drawing/2014/main" xmlns="" id="{37E3BB39-C53D-4653-A01E-EEAF4F739C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1595</TotalTime>
  <Words>436</Words>
  <Application>Microsoft Office PowerPoint</Application>
  <PresentationFormat>On-screen Show (4:3)</PresentationFormat>
  <Paragraphs>89</Paragraphs>
  <Slides>16</Slides>
  <Notes>0</Notes>
  <HiddenSlides>2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Write a short description</vt:lpstr>
      <vt:lpstr>PowerPoint Presentation</vt:lpstr>
      <vt:lpstr>Home Assignments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114</cp:revision>
  <dcterms:created xsi:type="dcterms:W3CDTF">2020-12-09T02:04:09Z</dcterms:created>
  <dcterms:modified xsi:type="dcterms:W3CDTF">2022-01-21T23:51:30Z</dcterms:modified>
</cp:coreProperties>
</file>